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2" r:id="rId16"/>
    <p:sldId id="271" r:id="rId17"/>
    <p:sldId id="274" r:id="rId18"/>
    <p:sldId id="275" r:id="rId19"/>
    <p:sldId id="277" r:id="rId20"/>
    <p:sldId id="278" r:id="rId21"/>
    <p:sldId id="279" r:id="rId22"/>
    <p:sldId id="283" r:id="rId23"/>
    <p:sldId id="282" r:id="rId24"/>
    <p:sldId id="281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33648282-1790686-autumn_frames_117-mb_3-_www.hqtexture.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1737" y="1285860"/>
            <a:ext cx="5643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Отчет о выставке поделок из природного материала</a:t>
            </a:r>
          </a:p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«Фантазии осени»</a:t>
            </a: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20" y="3357562"/>
            <a:ext cx="4857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Участники:</a:t>
            </a:r>
            <a:r>
              <a:rPr lang="ru-RU" sz="2000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дети и родители старшей группы «Звёздочки»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Подготовили материал воспитатели первой квалификационной категории </a:t>
            </a:r>
            <a:r>
              <a:rPr lang="ru-RU" sz="2000" dirty="0" err="1" smtClean="0">
                <a:solidFill>
                  <a:srgbClr val="C00000"/>
                </a:solidFill>
                <a:latin typeface="Comic Sans MS" pitchFamily="66" charset="0"/>
              </a:rPr>
              <a:t>Шильгина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 Т.П. Соколова Н.С.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2125.jpg"/>
          <p:cNvPicPr>
            <a:picLocks noChangeAspect="1"/>
          </p:cNvPicPr>
          <p:nvPr/>
        </p:nvPicPr>
        <p:blipFill>
          <a:blip r:embed="rId3" cstate="print"/>
          <a:srcRect l="15277" t="17708" r="13889"/>
          <a:stretch>
            <a:fillRect/>
          </a:stretch>
        </p:blipFill>
        <p:spPr>
          <a:xfrm>
            <a:off x="5357818" y="1818144"/>
            <a:ext cx="2838542" cy="439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8-WA0025.jpg"/>
          <p:cNvPicPr>
            <a:picLocks noChangeAspect="1"/>
          </p:cNvPicPr>
          <p:nvPr/>
        </p:nvPicPr>
        <p:blipFill>
          <a:blip r:embed="rId4"/>
          <a:srcRect l="282" t="11458" r="282" b="32292"/>
          <a:stretch>
            <a:fillRect/>
          </a:stretch>
        </p:blipFill>
        <p:spPr>
          <a:xfrm>
            <a:off x="571472" y="428604"/>
            <a:ext cx="256118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8-WA0026.jpg"/>
          <p:cNvPicPr>
            <a:picLocks noChangeAspect="1"/>
          </p:cNvPicPr>
          <p:nvPr/>
        </p:nvPicPr>
        <p:blipFill>
          <a:blip r:embed="rId5"/>
          <a:srcRect t="7291" r="282" b="9375"/>
          <a:stretch>
            <a:fillRect/>
          </a:stretch>
        </p:blipFill>
        <p:spPr>
          <a:xfrm>
            <a:off x="2857488" y="2571744"/>
            <a:ext cx="2143140" cy="388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00496" y="785794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«Угощение всем на удивление»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00927-WA0019.jpg"/>
          <p:cNvPicPr>
            <a:picLocks noChangeAspect="1"/>
          </p:cNvPicPr>
          <p:nvPr/>
        </p:nvPicPr>
        <p:blipFill>
          <a:blip r:embed="rId3"/>
          <a:srcRect l="11111" t="13541" r="12499" b="7291"/>
          <a:stretch>
            <a:fillRect/>
          </a:stretch>
        </p:blipFill>
        <p:spPr>
          <a:xfrm>
            <a:off x="5143504" y="1928802"/>
            <a:ext cx="294681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7-WA0023.jpg"/>
          <p:cNvPicPr>
            <a:picLocks noChangeAspect="1"/>
          </p:cNvPicPr>
          <p:nvPr/>
        </p:nvPicPr>
        <p:blipFill>
          <a:blip r:embed="rId4"/>
          <a:srcRect l="5555" t="4166" r="15278" b="28125"/>
          <a:stretch>
            <a:fillRect/>
          </a:stretch>
        </p:blipFill>
        <p:spPr>
          <a:xfrm>
            <a:off x="571472" y="500042"/>
            <a:ext cx="27564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7-WA0021.jpg"/>
          <p:cNvPicPr>
            <a:picLocks noChangeAspect="1"/>
          </p:cNvPicPr>
          <p:nvPr/>
        </p:nvPicPr>
        <p:blipFill>
          <a:blip r:embed="rId5"/>
          <a:srcRect t="11458" r="23611" b="16666"/>
          <a:stretch>
            <a:fillRect/>
          </a:stretch>
        </p:blipFill>
        <p:spPr>
          <a:xfrm>
            <a:off x="2285984" y="2928934"/>
            <a:ext cx="2714626" cy="340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29190" y="928670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«Букет осени»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00927-WA0061.jpg"/>
          <p:cNvPicPr>
            <a:picLocks noChangeAspect="1"/>
          </p:cNvPicPr>
          <p:nvPr/>
        </p:nvPicPr>
        <p:blipFill>
          <a:blip r:embed="rId3"/>
          <a:srcRect t="7291" r="3704" b="13541"/>
          <a:stretch>
            <a:fillRect/>
          </a:stretch>
        </p:blipFill>
        <p:spPr>
          <a:xfrm>
            <a:off x="5572132" y="2143116"/>
            <a:ext cx="2834951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8-WA0015.jpg"/>
          <p:cNvPicPr>
            <a:picLocks noChangeAspect="1"/>
          </p:cNvPicPr>
          <p:nvPr/>
        </p:nvPicPr>
        <p:blipFill>
          <a:blip r:embed="rId4"/>
          <a:srcRect t="37500" r="941" b="37500"/>
          <a:stretch>
            <a:fillRect/>
          </a:stretch>
        </p:blipFill>
        <p:spPr>
          <a:xfrm>
            <a:off x="571472" y="500042"/>
            <a:ext cx="4161591" cy="224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00927-WA0060.jpg"/>
          <p:cNvPicPr>
            <a:picLocks noChangeAspect="1"/>
          </p:cNvPicPr>
          <p:nvPr/>
        </p:nvPicPr>
        <p:blipFill>
          <a:blip r:embed="rId5"/>
          <a:srcRect r="-1852" b="6250"/>
          <a:stretch>
            <a:fillRect/>
          </a:stretch>
        </p:blipFill>
        <p:spPr>
          <a:xfrm>
            <a:off x="2571736" y="2643182"/>
            <a:ext cx="205184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57818" y="1357298"/>
            <a:ext cx="35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«Птица счастья»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-20200929-WA0007.jpg"/>
          <p:cNvPicPr>
            <a:picLocks noChangeAspect="1"/>
          </p:cNvPicPr>
          <p:nvPr/>
        </p:nvPicPr>
        <p:blipFill>
          <a:blip r:embed="rId3"/>
          <a:srcRect l="19444" b="10416"/>
          <a:stretch>
            <a:fillRect/>
          </a:stretch>
        </p:blipFill>
        <p:spPr>
          <a:xfrm>
            <a:off x="714348" y="571480"/>
            <a:ext cx="2408955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00929-WA0008.jpg"/>
          <p:cNvPicPr>
            <a:picLocks noChangeAspect="1"/>
          </p:cNvPicPr>
          <p:nvPr/>
        </p:nvPicPr>
        <p:blipFill>
          <a:blip r:embed="rId4"/>
          <a:srcRect t="3125" r="5556" b="13541"/>
          <a:stretch>
            <a:fillRect/>
          </a:stretch>
        </p:blipFill>
        <p:spPr>
          <a:xfrm>
            <a:off x="2857488" y="3071810"/>
            <a:ext cx="2539602" cy="298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930_100026.jpg"/>
          <p:cNvPicPr>
            <a:picLocks noChangeAspect="1"/>
          </p:cNvPicPr>
          <p:nvPr/>
        </p:nvPicPr>
        <p:blipFill>
          <a:blip r:embed="rId5" cstate="print"/>
          <a:srcRect l="19444" t="17708" r="22222"/>
          <a:stretch>
            <a:fillRect/>
          </a:stretch>
        </p:blipFill>
        <p:spPr>
          <a:xfrm>
            <a:off x="6000760" y="1785926"/>
            <a:ext cx="2428892" cy="456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00497" y="714356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«Осенняя девчонка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2020 г.»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00929-WA0005.jpg"/>
          <p:cNvPicPr>
            <a:picLocks noChangeAspect="1"/>
          </p:cNvPicPr>
          <p:nvPr/>
        </p:nvPicPr>
        <p:blipFill>
          <a:blip r:embed="rId3"/>
          <a:srcRect l="4166" t="29167" r="11111"/>
          <a:stretch>
            <a:fillRect/>
          </a:stretch>
        </p:blipFill>
        <p:spPr>
          <a:xfrm>
            <a:off x="1285852" y="1357298"/>
            <a:ext cx="2883799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9-WA0006.jpg"/>
          <p:cNvPicPr>
            <a:picLocks noChangeAspect="1"/>
          </p:cNvPicPr>
          <p:nvPr/>
        </p:nvPicPr>
        <p:blipFill>
          <a:blip r:embed="rId4"/>
          <a:srcRect l="5555" t="6250" r="18056"/>
          <a:stretch>
            <a:fillRect/>
          </a:stretch>
        </p:blipFill>
        <p:spPr>
          <a:xfrm>
            <a:off x="4929190" y="1500174"/>
            <a:ext cx="2928958" cy="479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43372" y="928670"/>
            <a:ext cx="4323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«Подсолнечная осень»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1835.jpg"/>
          <p:cNvPicPr>
            <a:picLocks noChangeAspect="1"/>
          </p:cNvPicPr>
          <p:nvPr/>
        </p:nvPicPr>
        <p:blipFill>
          <a:blip r:embed="rId3" cstate="print"/>
          <a:srcRect l="9722" t="3125" r="2778"/>
          <a:stretch>
            <a:fillRect/>
          </a:stretch>
        </p:blipFill>
        <p:spPr>
          <a:xfrm>
            <a:off x="5072066" y="1500174"/>
            <a:ext cx="3048800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6-WA0014.jpg"/>
          <p:cNvPicPr>
            <a:picLocks noChangeAspect="1"/>
          </p:cNvPicPr>
          <p:nvPr/>
        </p:nvPicPr>
        <p:blipFill>
          <a:blip r:embed="rId4"/>
          <a:srcRect l="2777" t="7291"/>
          <a:stretch>
            <a:fillRect/>
          </a:stretch>
        </p:blipFill>
        <p:spPr>
          <a:xfrm>
            <a:off x="1142976" y="642918"/>
            <a:ext cx="3146494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86314" y="785794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«Весёлые ёжики»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1935.jpg"/>
          <p:cNvPicPr>
            <a:picLocks noChangeAspect="1"/>
          </p:cNvPicPr>
          <p:nvPr/>
        </p:nvPicPr>
        <p:blipFill>
          <a:blip r:embed="rId3" cstate="print"/>
          <a:srcRect l="12500" t="8333" r="19445" b="7291"/>
          <a:stretch>
            <a:fillRect/>
          </a:stretch>
        </p:blipFill>
        <p:spPr>
          <a:xfrm>
            <a:off x="1214414" y="1357298"/>
            <a:ext cx="2857520" cy="4723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929_082507.jpg"/>
          <p:cNvPicPr>
            <a:picLocks noChangeAspect="1"/>
          </p:cNvPicPr>
          <p:nvPr/>
        </p:nvPicPr>
        <p:blipFill>
          <a:blip r:embed="rId4" cstate="print"/>
          <a:srcRect t="9375" r="4167" b="9375"/>
          <a:stretch>
            <a:fillRect/>
          </a:stretch>
        </p:blipFill>
        <p:spPr>
          <a:xfrm>
            <a:off x="4962162" y="1776608"/>
            <a:ext cx="3396052" cy="3839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642918"/>
            <a:ext cx="2929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«Вдохновение»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785794"/>
            <a:ext cx="407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«Осенняя прогулка ёжика»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20200927-WA0040.jpg"/>
          <p:cNvPicPr>
            <a:picLocks noChangeAspect="1"/>
          </p:cNvPicPr>
          <p:nvPr/>
        </p:nvPicPr>
        <p:blipFill>
          <a:blip r:embed="rId3"/>
          <a:srcRect t="20833" r="3703"/>
          <a:stretch>
            <a:fillRect/>
          </a:stretch>
        </p:blipFill>
        <p:spPr>
          <a:xfrm>
            <a:off x="428596" y="2500306"/>
            <a:ext cx="2571768" cy="375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7-WA0047.jpg"/>
          <p:cNvPicPr>
            <a:picLocks noChangeAspect="1"/>
          </p:cNvPicPr>
          <p:nvPr/>
        </p:nvPicPr>
        <p:blipFill>
          <a:blip r:embed="rId4"/>
          <a:srcRect b="13541"/>
          <a:stretch>
            <a:fillRect/>
          </a:stretch>
        </p:blipFill>
        <p:spPr>
          <a:xfrm>
            <a:off x="3071802" y="428604"/>
            <a:ext cx="2966829" cy="342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0930_154932.jpg"/>
          <p:cNvPicPr>
            <a:picLocks noChangeAspect="1"/>
          </p:cNvPicPr>
          <p:nvPr/>
        </p:nvPicPr>
        <p:blipFill>
          <a:blip r:embed="rId5" cstate="print"/>
          <a:srcRect l="20833" t="14583" r="19445"/>
          <a:stretch>
            <a:fillRect/>
          </a:stretch>
        </p:blipFill>
        <p:spPr>
          <a:xfrm>
            <a:off x="6143636" y="1785926"/>
            <a:ext cx="2465479" cy="4701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86182" y="4071942"/>
            <a:ext cx="155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Comic Sans MS" pitchFamily="66" charset="0"/>
              </a:rPr>
              <a:t>Крош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60" y="1000108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«Букет осени»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428736"/>
            <a:ext cx="2571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«Осенняя фантазия»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20200930161107.jpg"/>
          <p:cNvPicPr>
            <a:picLocks noChangeAspect="1"/>
          </p:cNvPicPr>
          <p:nvPr/>
        </p:nvPicPr>
        <p:blipFill>
          <a:blip r:embed="rId3" cstate="print"/>
          <a:srcRect t="20833" r="8594" b="32292"/>
          <a:stretch>
            <a:fillRect/>
          </a:stretch>
        </p:blipFill>
        <p:spPr>
          <a:xfrm>
            <a:off x="357158" y="1714488"/>
            <a:ext cx="835821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28662" y="879257"/>
            <a:ext cx="657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cs typeface="Arial" pitchFamily="34" charset="0"/>
              </a:rPr>
              <a:t>Выставка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cs typeface="Arial" pitchFamily="34" charset="0"/>
              </a:rPr>
              <a:t> поделок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44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47667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Участие в изготовлении фотогазеты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7951" r="1001" b="12201"/>
          <a:stretch/>
        </p:blipFill>
        <p:spPr>
          <a:xfrm>
            <a:off x="467544" y="908720"/>
            <a:ext cx="343617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6401" r="2401" b="10101"/>
          <a:stretch/>
        </p:blipFill>
        <p:spPr>
          <a:xfrm>
            <a:off x="5019330" y="993939"/>
            <a:ext cx="3009053" cy="314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4300" r="6600" b="9051"/>
          <a:stretch/>
        </p:blipFill>
        <p:spPr>
          <a:xfrm>
            <a:off x="3003107" y="3068960"/>
            <a:ext cx="2736304" cy="356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47919065-stock-illustration-maple-autumn-leaves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" y="357166"/>
            <a:ext cx="864399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omic Sans MS" pitchFamily="66" charset="0"/>
              </a:rPr>
              <a:t>В старшей группе «Звездочки», в рамках реализации проекта по экологическому воспитанию, прошла выставка поделок из природного материала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«Фантазии осени». </a:t>
            </a:r>
            <a:r>
              <a:rPr lang="ru-RU" sz="2400" b="1" dirty="0" smtClean="0">
                <a:solidFill>
                  <a:srgbClr val="00B050"/>
                </a:solidFill>
                <a:latin typeface="Comic Sans MS" pitchFamily="66" charset="0"/>
              </a:rPr>
              <a:t>Данное мероприятие проведено с целью приобщения к природе, накопления знаний об окружающем мире, развития творческих способностей у детей, а также привлечения родителей в образовательный процесс в детском саду.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Comic Sans MS" pitchFamily="66" charset="0"/>
              </a:rPr>
              <a:t>В группе проводились занятия, беседы об осени, чем богато это время года, какой природный материал можно применить в своих работах. В подготовке к выставке родители приняли активное участие, они вместе со своими детьми подготавливали природный материал, фантазировали и сделали оригинальные, интересные, необычные, красивые поделки. Ни одна работа не повторяется.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Благодарим всех за активное участие!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-3199" b="14301"/>
          <a:stretch/>
        </p:blipFill>
        <p:spPr>
          <a:xfrm>
            <a:off x="539552" y="404664"/>
            <a:ext cx="3507854" cy="276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9401" b="17450"/>
          <a:stretch/>
        </p:blipFill>
        <p:spPr>
          <a:xfrm>
            <a:off x="5436096" y="364544"/>
            <a:ext cx="3222811" cy="273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3800" r="9401" b="22701"/>
          <a:stretch/>
        </p:blipFill>
        <p:spPr>
          <a:xfrm>
            <a:off x="1421895" y="2766333"/>
            <a:ext cx="3039294" cy="373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9400" b="12200"/>
          <a:stretch/>
        </p:blipFill>
        <p:spPr>
          <a:xfrm>
            <a:off x="4611520" y="2795808"/>
            <a:ext cx="3219822" cy="353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-400" b="6951"/>
          <a:stretch/>
        </p:blipFill>
        <p:spPr>
          <a:xfrm>
            <a:off x="929856" y="3059016"/>
            <a:ext cx="3101163" cy="367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2401" b="5901"/>
          <a:stretch/>
        </p:blipFill>
        <p:spPr>
          <a:xfrm>
            <a:off x="5192318" y="537645"/>
            <a:ext cx="3036000" cy="29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3801" b="12201"/>
          <a:stretch/>
        </p:blipFill>
        <p:spPr>
          <a:xfrm>
            <a:off x="4864480" y="3437252"/>
            <a:ext cx="3363838" cy="308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3801" b="18500"/>
          <a:stretch/>
        </p:blipFill>
        <p:spPr>
          <a:xfrm>
            <a:off x="582495" y="556458"/>
            <a:ext cx="3795886" cy="287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1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6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5200" b="6951"/>
          <a:stretch/>
        </p:blipFill>
        <p:spPr>
          <a:xfrm>
            <a:off x="611560" y="476673"/>
            <a:ext cx="3600400" cy="30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01" r="1001" b="13251"/>
          <a:stretch/>
        </p:blipFill>
        <p:spPr>
          <a:xfrm>
            <a:off x="4946998" y="504004"/>
            <a:ext cx="3624833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11151" r="3800" b="13250"/>
          <a:stretch/>
        </p:blipFill>
        <p:spPr>
          <a:xfrm>
            <a:off x="1307930" y="3289007"/>
            <a:ext cx="2558215" cy="328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2201" b="17450"/>
          <a:stretch/>
        </p:blipFill>
        <p:spPr>
          <a:xfrm>
            <a:off x="5174075" y="3560537"/>
            <a:ext cx="2823270" cy="27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5" y="315704"/>
            <a:ext cx="3943378" cy="2957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6688"/>
          <a:stretch/>
        </p:blipFill>
        <p:spPr>
          <a:xfrm>
            <a:off x="4879727" y="337765"/>
            <a:ext cx="3496873" cy="270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5900"/>
          <a:stretch/>
        </p:blipFill>
        <p:spPr>
          <a:xfrm>
            <a:off x="460215" y="3374232"/>
            <a:ext cx="4255801" cy="2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050" r="14175" b="-8400"/>
          <a:stretch/>
        </p:blipFill>
        <p:spPr>
          <a:xfrm>
            <a:off x="4716016" y="3041576"/>
            <a:ext cx="3824297" cy="356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25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8000" r="1962" b="1701"/>
          <a:stretch/>
        </p:blipFill>
        <p:spPr>
          <a:xfrm>
            <a:off x="4211960" y="3458403"/>
            <a:ext cx="462190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932040" y="980728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Фотогазета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«Здравствуй осень!»</a:t>
            </a:r>
            <a:endParaRPr lang="ru-RU" sz="3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6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G_20200928_161641.jpg"/>
          <p:cNvPicPr>
            <a:picLocks noChangeAspect="1"/>
          </p:cNvPicPr>
          <p:nvPr/>
        </p:nvPicPr>
        <p:blipFill>
          <a:blip r:embed="rId3" cstate="print"/>
          <a:srcRect l="16666" t="7291" r="15278" b="3125"/>
          <a:stretch>
            <a:fillRect/>
          </a:stretch>
        </p:blipFill>
        <p:spPr>
          <a:xfrm>
            <a:off x="5572132" y="1571612"/>
            <a:ext cx="2714644" cy="476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00927-WA0055.jpg"/>
          <p:cNvPicPr>
            <a:picLocks noChangeAspect="1"/>
          </p:cNvPicPr>
          <p:nvPr/>
        </p:nvPicPr>
        <p:blipFill>
          <a:blip r:embed="rId4"/>
          <a:srcRect b="28125"/>
          <a:stretch>
            <a:fillRect/>
          </a:stretch>
        </p:blipFill>
        <p:spPr>
          <a:xfrm>
            <a:off x="1285852" y="428604"/>
            <a:ext cx="2500330" cy="319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00927-WA0057.jpg"/>
          <p:cNvPicPr>
            <a:picLocks noChangeAspect="1"/>
          </p:cNvPicPr>
          <p:nvPr/>
        </p:nvPicPr>
        <p:blipFill>
          <a:blip r:embed="rId5"/>
          <a:srcRect l="31945" t="27084" r="4166" b="16666"/>
          <a:stretch>
            <a:fillRect/>
          </a:stretch>
        </p:blipFill>
        <p:spPr>
          <a:xfrm>
            <a:off x="2000232" y="3214686"/>
            <a:ext cx="2500330" cy="293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14876" y="857232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«Здравствуй осень»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1"/>
            <a:ext cx="9286874" cy="6858022"/>
          </a:xfrm>
          <a:prstGeom prst="rect">
            <a:avLst/>
          </a:prstGeom>
        </p:spPr>
      </p:pic>
      <p:pic>
        <p:nvPicPr>
          <p:cNvPr id="4" name="Рисунок 3" descr="IMG-20200927-WA0042.jpg"/>
          <p:cNvPicPr>
            <a:picLocks noChangeAspect="1"/>
          </p:cNvPicPr>
          <p:nvPr/>
        </p:nvPicPr>
        <p:blipFill>
          <a:blip r:embed="rId3">
            <a:lum contrast="20000"/>
          </a:blip>
          <a:srcRect r="-4508" b="11458"/>
          <a:stretch>
            <a:fillRect/>
          </a:stretch>
        </p:blipFill>
        <p:spPr>
          <a:xfrm>
            <a:off x="642910" y="500042"/>
            <a:ext cx="2428892" cy="33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7-WA0041.jpg"/>
          <p:cNvPicPr>
            <a:picLocks noChangeAspect="1"/>
          </p:cNvPicPr>
          <p:nvPr/>
        </p:nvPicPr>
        <p:blipFill>
          <a:blip r:embed="rId4">
            <a:lum contrast="20000"/>
          </a:blip>
          <a:srcRect t="19791" r="1389" b="17708"/>
          <a:stretch>
            <a:fillRect/>
          </a:stretch>
        </p:blipFill>
        <p:spPr>
          <a:xfrm>
            <a:off x="1928794" y="3286124"/>
            <a:ext cx="2928958" cy="247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0928_161708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l="5555" t="7291" r="11111" b="10416"/>
          <a:stretch>
            <a:fillRect/>
          </a:stretch>
        </p:blipFill>
        <p:spPr>
          <a:xfrm>
            <a:off x="5143504" y="1142984"/>
            <a:ext cx="3234604" cy="425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214810" y="50004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«Сказочный домик»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1738.jpg"/>
          <p:cNvPicPr>
            <a:picLocks noChangeAspect="1"/>
          </p:cNvPicPr>
          <p:nvPr/>
        </p:nvPicPr>
        <p:blipFill>
          <a:blip r:embed="rId3" cstate="print"/>
          <a:srcRect l="11111" t="3125" r="16666"/>
          <a:stretch>
            <a:fillRect/>
          </a:stretch>
        </p:blipFill>
        <p:spPr>
          <a:xfrm>
            <a:off x="5786446" y="1357298"/>
            <a:ext cx="2786082" cy="498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7-WA0043.jpg"/>
          <p:cNvPicPr>
            <a:picLocks noChangeAspect="1"/>
          </p:cNvPicPr>
          <p:nvPr/>
        </p:nvPicPr>
        <p:blipFill>
          <a:blip r:embed="rId4"/>
          <a:srcRect l="6250" r="26562"/>
          <a:stretch>
            <a:fillRect/>
          </a:stretch>
        </p:blipFill>
        <p:spPr>
          <a:xfrm>
            <a:off x="928662" y="571480"/>
            <a:ext cx="3429024" cy="287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200927-WA0044.jpg"/>
          <p:cNvPicPr>
            <a:picLocks noChangeAspect="1"/>
          </p:cNvPicPr>
          <p:nvPr/>
        </p:nvPicPr>
        <p:blipFill>
          <a:blip r:embed="rId5"/>
          <a:srcRect l="7031" r="17187"/>
          <a:stretch>
            <a:fillRect/>
          </a:stretch>
        </p:blipFill>
        <p:spPr>
          <a:xfrm>
            <a:off x="1500166" y="3429000"/>
            <a:ext cx="3736768" cy="277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571480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«Королева осени»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1808.jpg"/>
          <p:cNvPicPr>
            <a:picLocks noChangeAspect="1"/>
          </p:cNvPicPr>
          <p:nvPr/>
        </p:nvPicPr>
        <p:blipFill>
          <a:blip r:embed="rId3" cstate="print"/>
          <a:srcRect l="15277" r="12500"/>
          <a:stretch>
            <a:fillRect/>
          </a:stretch>
        </p:blipFill>
        <p:spPr>
          <a:xfrm>
            <a:off x="5643570" y="1500174"/>
            <a:ext cx="2399144" cy="442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6-WA0018.jpg"/>
          <p:cNvPicPr>
            <a:picLocks noChangeAspect="1"/>
          </p:cNvPicPr>
          <p:nvPr/>
        </p:nvPicPr>
        <p:blipFill>
          <a:blip r:embed="rId4"/>
          <a:srcRect r="7127" b="12500"/>
          <a:stretch>
            <a:fillRect/>
          </a:stretch>
        </p:blipFill>
        <p:spPr>
          <a:xfrm>
            <a:off x="642910" y="428604"/>
            <a:ext cx="192882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6-WA0015.jpg"/>
          <p:cNvPicPr>
            <a:picLocks noChangeAspect="1"/>
          </p:cNvPicPr>
          <p:nvPr/>
        </p:nvPicPr>
        <p:blipFill>
          <a:blip r:embed="rId5"/>
          <a:srcRect l="-1447" b="13541"/>
          <a:stretch>
            <a:fillRect/>
          </a:stretch>
        </p:blipFill>
        <p:spPr>
          <a:xfrm>
            <a:off x="2643174" y="2643182"/>
            <a:ext cx="2036629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78579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«Милашка паучок»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1853.jpg"/>
          <p:cNvPicPr>
            <a:picLocks noChangeAspect="1"/>
          </p:cNvPicPr>
          <p:nvPr/>
        </p:nvPicPr>
        <p:blipFill>
          <a:blip r:embed="rId3" cstate="print"/>
          <a:srcRect l="6944" t="5208" r="6944" b="14583"/>
          <a:stretch>
            <a:fillRect/>
          </a:stretch>
        </p:blipFill>
        <p:spPr>
          <a:xfrm>
            <a:off x="5000628" y="1805514"/>
            <a:ext cx="3500462" cy="434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8-WA0016.jpg"/>
          <p:cNvPicPr>
            <a:picLocks noChangeAspect="1"/>
          </p:cNvPicPr>
          <p:nvPr/>
        </p:nvPicPr>
        <p:blipFill>
          <a:blip r:embed="rId4"/>
          <a:srcRect t="8333" r="3171" b="10416"/>
          <a:stretch>
            <a:fillRect/>
          </a:stretch>
        </p:blipFill>
        <p:spPr>
          <a:xfrm>
            <a:off x="571472" y="428604"/>
            <a:ext cx="2266831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8-WA0019.jpg"/>
          <p:cNvPicPr>
            <a:picLocks noChangeAspect="1"/>
          </p:cNvPicPr>
          <p:nvPr/>
        </p:nvPicPr>
        <p:blipFill>
          <a:blip r:embed="rId5"/>
          <a:srcRect t="8333" r="-1289" b="9375"/>
          <a:stretch>
            <a:fillRect/>
          </a:stretch>
        </p:blipFill>
        <p:spPr>
          <a:xfrm>
            <a:off x="2571736" y="2500306"/>
            <a:ext cx="2143140" cy="372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857752" y="1142984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«Осенняя сказка»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1912.jpg"/>
          <p:cNvPicPr>
            <a:picLocks noChangeAspect="1"/>
          </p:cNvPicPr>
          <p:nvPr/>
        </p:nvPicPr>
        <p:blipFill>
          <a:blip r:embed="rId3" cstate="print"/>
          <a:srcRect t="3125" r="11111" b="5208"/>
          <a:stretch>
            <a:fillRect/>
          </a:stretch>
        </p:blipFill>
        <p:spPr>
          <a:xfrm>
            <a:off x="5143504" y="1571612"/>
            <a:ext cx="3266653" cy="449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7-WA0034.jpg"/>
          <p:cNvPicPr>
            <a:picLocks noChangeAspect="1"/>
          </p:cNvPicPr>
          <p:nvPr/>
        </p:nvPicPr>
        <p:blipFill>
          <a:blip r:embed="rId4"/>
          <a:srcRect t="4166" r="2778" b="6250"/>
          <a:stretch>
            <a:fillRect/>
          </a:stretch>
        </p:blipFill>
        <p:spPr>
          <a:xfrm>
            <a:off x="357158" y="357166"/>
            <a:ext cx="244217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7-WA0031.jpg"/>
          <p:cNvPicPr>
            <a:picLocks noChangeAspect="1"/>
          </p:cNvPicPr>
          <p:nvPr/>
        </p:nvPicPr>
        <p:blipFill>
          <a:blip r:embed="rId5"/>
          <a:srcRect l="8333" t="21875" r="8333"/>
          <a:stretch>
            <a:fillRect/>
          </a:stretch>
        </p:blipFill>
        <p:spPr>
          <a:xfrm>
            <a:off x="2071670" y="3214686"/>
            <a:ext cx="2600343" cy="325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628" y="857232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«Королева осени»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0928_162019.jpg"/>
          <p:cNvPicPr>
            <a:picLocks noChangeAspect="1"/>
          </p:cNvPicPr>
          <p:nvPr/>
        </p:nvPicPr>
        <p:blipFill>
          <a:blip r:embed="rId3" cstate="print"/>
          <a:srcRect l="16666" t="9375" r="16667"/>
          <a:stretch>
            <a:fillRect/>
          </a:stretch>
        </p:blipFill>
        <p:spPr>
          <a:xfrm>
            <a:off x="5715008" y="1714488"/>
            <a:ext cx="2428892" cy="440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926-WA0002.jpg"/>
          <p:cNvPicPr>
            <a:picLocks noChangeAspect="1"/>
          </p:cNvPicPr>
          <p:nvPr/>
        </p:nvPicPr>
        <p:blipFill>
          <a:blip r:embed="rId4"/>
          <a:srcRect b="23958"/>
          <a:stretch>
            <a:fillRect/>
          </a:stretch>
        </p:blipFill>
        <p:spPr>
          <a:xfrm>
            <a:off x="642910" y="500042"/>
            <a:ext cx="2503253" cy="338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00926-WA0005.jpg"/>
          <p:cNvPicPr>
            <a:picLocks noChangeAspect="1"/>
          </p:cNvPicPr>
          <p:nvPr/>
        </p:nvPicPr>
        <p:blipFill>
          <a:blip r:embed="rId5"/>
          <a:srcRect t="10416" r="1852" b="17708"/>
          <a:stretch>
            <a:fillRect/>
          </a:stretch>
        </p:blipFill>
        <p:spPr>
          <a:xfrm>
            <a:off x="2714612" y="3286124"/>
            <a:ext cx="246926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00562" y="928670"/>
            <a:ext cx="4349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«Осенняя композиция»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241</Words>
  <Application>Microsoft Office PowerPoint</Application>
  <PresentationFormat>Экран (4:3)</PresentationFormat>
  <Paragraphs>29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31</cp:revision>
  <dcterms:created xsi:type="dcterms:W3CDTF">2020-09-29T08:54:59Z</dcterms:created>
  <dcterms:modified xsi:type="dcterms:W3CDTF">2020-10-05T07:07:09Z</dcterms:modified>
</cp:coreProperties>
</file>